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</p:sldIdLst>
  <p:sldSz cx="9144000" cy="6858000" type="screen4x3"/>
  <p:notesSz cx="6858000" cy="9144000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69" d="100"/>
          <a:sy n="69" d="100"/>
        </p:scale>
        <p:origin x="-2844" y="-136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sv-SE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sv-S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2C3ECA-ACCD-4469-A7A7-B52BDE226302}" type="datetimeFigureOut">
              <a:rPr lang="sv-SE" smtClean="0"/>
              <a:t>2015-06-25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F75372-FDA9-467E-A3EB-A54674A1E04E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666240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v-S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v-S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2C3ECA-ACCD-4469-A7A7-B52BDE226302}" type="datetimeFigureOut">
              <a:rPr lang="sv-SE" smtClean="0"/>
              <a:t>2015-06-25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F75372-FDA9-467E-A3EB-A54674A1E04E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44825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sv-S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v-S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2C3ECA-ACCD-4469-A7A7-B52BDE226302}" type="datetimeFigureOut">
              <a:rPr lang="sv-SE" smtClean="0"/>
              <a:t>2015-06-25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F75372-FDA9-467E-A3EB-A54674A1E04E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7096571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v-S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v-S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2C3ECA-ACCD-4469-A7A7-B52BDE226302}" type="datetimeFigureOut">
              <a:rPr lang="sv-SE" smtClean="0"/>
              <a:t>2015-06-25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F75372-FDA9-467E-A3EB-A54674A1E04E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2598876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sv-S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2C3ECA-ACCD-4469-A7A7-B52BDE226302}" type="datetimeFigureOut">
              <a:rPr lang="sv-SE" smtClean="0"/>
              <a:t>2015-06-25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F75372-FDA9-467E-A3EB-A54674A1E04E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5008841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v-SE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v-SE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v-SE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2C3ECA-ACCD-4469-A7A7-B52BDE226302}" type="datetimeFigureOut">
              <a:rPr lang="sv-SE" smtClean="0"/>
              <a:t>2015-06-25</a:t>
            </a:fld>
            <a:endParaRPr lang="sv-S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F75372-FDA9-467E-A3EB-A54674A1E04E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4477211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sv-S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v-SE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v-SE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2C3ECA-ACCD-4469-A7A7-B52BDE226302}" type="datetimeFigureOut">
              <a:rPr lang="sv-SE" smtClean="0"/>
              <a:t>2015-06-25</a:t>
            </a:fld>
            <a:endParaRPr lang="sv-S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F75372-FDA9-467E-A3EB-A54674A1E04E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457432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v-SE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2C3ECA-ACCD-4469-A7A7-B52BDE226302}" type="datetimeFigureOut">
              <a:rPr lang="sv-SE" smtClean="0"/>
              <a:t>2015-06-25</a:t>
            </a:fld>
            <a:endParaRPr lang="sv-S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F75372-FDA9-467E-A3EB-A54674A1E04E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9420819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2C3ECA-ACCD-4469-A7A7-B52BDE226302}" type="datetimeFigureOut">
              <a:rPr lang="sv-SE" smtClean="0"/>
              <a:t>2015-06-25</a:t>
            </a:fld>
            <a:endParaRPr lang="sv-S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F75372-FDA9-467E-A3EB-A54674A1E04E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1142585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sv-S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v-S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2C3ECA-ACCD-4469-A7A7-B52BDE226302}" type="datetimeFigureOut">
              <a:rPr lang="sv-SE" smtClean="0"/>
              <a:t>2015-06-25</a:t>
            </a:fld>
            <a:endParaRPr lang="sv-S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F75372-FDA9-467E-A3EB-A54674A1E04E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931151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sv-SE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v-S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2C3ECA-ACCD-4469-A7A7-B52BDE226302}" type="datetimeFigureOut">
              <a:rPr lang="sv-SE" smtClean="0"/>
              <a:t>2015-06-25</a:t>
            </a:fld>
            <a:endParaRPr lang="sv-S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F75372-FDA9-467E-A3EB-A54674A1E04E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4269847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sv-S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v-S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2C3ECA-ACCD-4469-A7A7-B52BDE226302}" type="datetimeFigureOut">
              <a:rPr lang="sv-SE" smtClean="0"/>
              <a:t>2015-06-25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F75372-FDA9-467E-A3EB-A54674A1E04E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4046909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6" y="-11110"/>
            <a:ext cx="9147298" cy="42321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4365104"/>
            <a:ext cx="3638550" cy="2162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ular Callout 4"/>
          <p:cNvSpPr/>
          <p:nvPr/>
        </p:nvSpPr>
        <p:spPr>
          <a:xfrm>
            <a:off x="3995936" y="4293096"/>
            <a:ext cx="936104" cy="720080"/>
          </a:xfrm>
          <a:prstGeom prst="wedgeRectCallout">
            <a:avLst>
              <a:gd name="adj1" fmla="val -70631"/>
              <a:gd name="adj2" fmla="val 71886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1100" dirty="0" smtClean="0">
                <a:solidFill>
                  <a:schemeClr val="tx1"/>
                </a:solidFill>
              </a:rPr>
              <a:t>Page </a:t>
            </a:r>
            <a:r>
              <a:rPr lang="sv-SE" sz="1100" dirty="0" err="1" smtClean="0">
                <a:solidFill>
                  <a:schemeClr val="tx1"/>
                </a:solidFill>
              </a:rPr>
              <a:t>bottom</a:t>
            </a:r>
            <a:r>
              <a:rPr lang="sv-SE" sz="1100" dirty="0" smtClean="0">
                <a:solidFill>
                  <a:schemeClr val="tx1"/>
                </a:solidFill>
              </a:rPr>
              <a:t> </a:t>
            </a:r>
            <a:endParaRPr lang="sv-SE" sz="11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53652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3825"/>
            <a:ext cx="9144000" cy="65829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4387047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2"/>
            <a:ext cx="8748464" cy="68852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4387047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-2851"/>
            <a:ext cx="9171635" cy="60241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4387047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39" y="1"/>
            <a:ext cx="8725866" cy="6857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4387047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2"/>
            <a:ext cx="6973138" cy="6857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4387047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4900" y="188640"/>
            <a:ext cx="4652743" cy="65253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ular Callout 2"/>
          <p:cNvSpPr/>
          <p:nvPr/>
        </p:nvSpPr>
        <p:spPr>
          <a:xfrm>
            <a:off x="5868144" y="1916832"/>
            <a:ext cx="936104" cy="720080"/>
          </a:xfrm>
          <a:prstGeom prst="wedgeRectCallout">
            <a:avLst>
              <a:gd name="adj1" fmla="val -70631"/>
              <a:gd name="adj2" fmla="val 71886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1100" dirty="0" err="1" smtClean="0">
                <a:solidFill>
                  <a:schemeClr val="tx1"/>
                </a:solidFill>
              </a:rPr>
              <a:t>Redirection</a:t>
            </a:r>
            <a:r>
              <a:rPr lang="sv-SE" sz="1100" dirty="0" smtClean="0">
                <a:solidFill>
                  <a:schemeClr val="tx1"/>
                </a:solidFill>
              </a:rPr>
              <a:t> page from ”Contact”</a:t>
            </a:r>
            <a:endParaRPr lang="sv-SE" sz="11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37158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</TotalTime>
  <Words>8</Words>
  <Application>Microsoft Office PowerPoint</Application>
  <PresentationFormat>On-screen Show (4:3)</PresentationFormat>
  <Paragraphs>2</Paragraphs>
  <Slides>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Alfa Laval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Emma Henriksson</dc:creator>
  <cp:lastModifiedBy>Emma Henriksson</cp:lastModifiedBy>
  <cp:revision>2</cp:revision>
  <dcterms:created xsi:type="dcterms:W3CDTF">2015-06-25T09:25:57Z</dcterms:created>
  <dcterms:modified xsi:type="dcterms:W3CDTF">2015-06-25T09:37:04Z</dcterms:modified>
</cp:coreProperties>
</file>